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35218"/>
    <p:restoredTop sz="94647"/>
  </p:normalViewPr>
  <p:slideViewPr>
    <p:cSldViewPr snapToGrid="0" snapToObjects="1">
      <p:cViewPr varScale="1">
        <p:scale>
          <a:sx n="60" d="100"/>
          <a:sy n="60" d="100"/>
        </p:scale>
        <p:origin x="184" y="2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1CF6-887A-B949-86CD-C86993BCF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D06DD-8094-8545-B06A-A56FC19F3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5322B-816F-184D-9885-56A8DE845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A6BF-CB01-594D-839E-C300DF422C3E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84233-5FB6-ED42-9C20-72FC062D0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C309F-460A-0C4A-8D75-613AC026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9AC29-ABB2-DD43-BEF5-61B04F02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38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D9F3C-2F05-6E4F-9E1D-D8011E761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F25B4-4719-4741-A8D1-03471CB95A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6D183-5E41-D842-9C87-C43A77F36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A6BF-CB01-594D-839E-C300DF422C3E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22821-AA32-9540-A9DE-048748289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245C0-D5D9-5D48-AF0E-23DAE2660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9AC29-ABB2-DD43-BEF5-61B04F02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19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EAAF09-0656-4941-A0C7-49BA6D306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4B53F-8519-D745-889B-F3E1C68F1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022F9-B4F9-A44F-851D-A555AE9A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A6BF-CB01-594D-839E-C300DF422C3E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E142F-AFA9-C843-8AB5-8762291A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8459D-285F-984E-848B-8CE40D3F9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9AC29-ABB2-DD43-BEF5-61B04F02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85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5AEE3-3898-8441-821B-834F727D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81A38-AC5E-564E-917C-876B13BCB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AEEC7-BD78-664E-868B-735D2CC00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A6BF-CB01-594D-839E-C300DF422C3E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7F354-CA4F-8B48-BCA8-CDCB227E6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97F00-2641-CE45-B56D-0E4FD0E0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9AC29-ABB2-DD43-BEF5-61B04F02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94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27C24-7F71-9344-8E62-620274FE0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45D3E-E842-C842-A928-F40C9C807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07151-61ED-F34A-A689-2FEC578E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A6BF-CB01-594D-839E-C300DF422C3E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5E6F-D6A7-734D-8952-E57D5ABAA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29778-B9DD-8643-9EAD-DE8478CDE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9AC29-ABB2-DD43-BEF5-61B04F02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69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83FE-3DAA-7F41-95EB-C9C4A2C9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C6809-240A-4B42-AAA9-4FABB28FC9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01973-CF30-7348-A1FA-829944757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AC07E-7C16-FC4C-8F2E-70D1F8ACC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A6BF-CB01-594D-839E-C300DF422C3E}" type="datetimeFigureOut">
              <a:rPr lang="en-US" smtClean="0"/>
              <a:t>6/8/18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16110-513C-2F46-9062-B7BAF3F5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A2B9F-F667-D848-8972-7AB7D845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9AC29-ABB2-DD43-BEF5-61B04F02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36A3C-5DB6-6C44-B058-CBE3EA2D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C2C3E-EC77-E646-84C6-CFB0A8CC2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5F093-7334-3C4B-BE61-04611AA8B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982615-CB74-D64F-956F-2FA70FD8B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65D247-A456-2E4F-97C4-B252A9361B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33D2B-B9D3-D845-87B5-5BD7B630C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A6BF-CB01-594D-839E-C300DF422C3E}" type="datetimeFigureOut">
              <a:rPr lang="en-US" smtClean="0"/>
              <a:t>6/8/18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FE1B79-7773-0349-BDA8-60902958D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8508CC-E898-1043-83EB-2DF360C9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9AC29-ABB2-DD43-BEF5-61B04F02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68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D41D1-3E44-8249-9CAE-B20659AD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5714-D860-F34A-B1D6-D7FB908E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A6BF-CB01-594D-839E-C300DF422C3E}" type="datetimeFigureOut">
              <a:rPr lang="en-US" smtClean="0"/>
              <a:t>6/8/18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D3E273-82C4-0C4C-B189-281014EF6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7962D1-4F5C-F747-8006-55FBB15A5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9AC29-ABB2-DD43-BEF5-61B04F02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9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9B5C6-42A6-694A-BA0E-B624B450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A6BF-CB01-594D-839E-C300DF422C3E}" type="datetimeFigureOut">
              <a:rPr lang="en-US" smtClean="0"/>
              <a:t>6/8/18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9EEEFE-EAA5-7F47-984D-C8A2C3967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BCFD1-8E78-4149-A485-2A08A566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9AC29-ABB2-DD43-BEF5-61B04F02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07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2D346-7FB2-924A-A4F9-7995572D7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F74C8-DBF5-8142-9FB6-AB1CAF820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AD73C-E2E3-834C-B125-32B2049DF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000F2-F11F-8543-8255-40775F6C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A6BF-CB01-594D-839E-C300DF422C3E}" type="datetimeFigureOut">
              <a:rPr lang="en-US" smtClean="0"/>
              <a:t>6/8/18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FFFC7-FE50-3744-A2C5-354CA079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ADB13-6294-104A-A724-957ADF442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9AC29-ABB2-DD43-BEF5-61B04F02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38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D8EB-1B19-A043-B855-AD9A9A7EB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A03E9A-B73D-B349-AB2C-A110192D38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88D0F-9D2A-0E4B-B459-BDF5DA574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ADD2B-D7AA-D847-BBD1-7C3B4CE45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A6BF-CB01-594D-839E-C300DF422C3E}" type="datetimeFigureOut">
              <a:rPr lang="en-US" smtClean="0"/>
              <a:t>6/8/18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CBFE9-5EDB-C74F-89F9-277ECFAD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6C0A91-FF00-5148-8755-0EDB8915B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9AC29-ABB2-DD43-BEF5-61B04F02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53C750-22FD-C543-9A2B-18AA9BA82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40DD2-DBCF-4F4D-868A-AD31194E4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86116-F6B5-3543-A53D-04F309DA55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5A6BF-CB01-594D-839E-C300DF422C3E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77557-0241-0648-A53F-D513111CB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D3A60-715F-9640-B6FE-5D7EC6F34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9AC29-ABB2-DD43-BEF5-61B04F02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CD01E-8774-6745-910B-52DAF7009A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DF2473-434F-B142-9BBE-51A1CA4DF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77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C4F4F-E65D-6448-9DAB-BF71139CE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725" y="1138258"/>
            <a:ext cx="6527800" cy="402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40E5F-D4BE-6B4C-A489-67CE48A35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060" y="-81023"/>
            <a:ext cx="588752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88FB20-3BF5-A145-8471-9886D1107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984" y="0"/>
            <a:ext cx="4560031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1E1A81-D79B-C84A-AEDE-25F90F0D5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850" y="1454150"/>
            <a:ext cx="5956300" cy="3949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BF48C0-DDD2-C346-81A8-659AD3C3D9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680" y="0"/>
            <a:ext cx="5006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90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BE4201-9857-7A4A-9199-56A9D8B6DFD6}"/>
              </a:ext>
            </a:extLst>
          </p:cNvPr>
          <p:cNvSpPr txBox="1"/>
          <p:nvPr/>
        </p:nvSpPr>
        <p:spPr>
          <a:xfrm>
            <a:off x="81023" y="1400536"/>
            <a:ext cx="25464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try with center=False</a:t>
            </a:r>
          </a:p>
          <a:p>
            <a:endParaRPr lang="en-US" dirty="0"/>
          </a:p>
          <a:p>
            <a:r>
              <a:rPr lang="en-US" dirty="0" err="1"/>
              <a:t>Anc</a:t>
            </a:r>
            <a:r>
              <a:rPr lang="en-US" dirty="0"/>
              <a:t> change in exploration</a:t>
            </a:r>
          </a:p>
          <a:p>
            <a:endParaRPr lang="en-US" dirty="0"/>
          </a:p>
          <a:p>
            <a:r>
              <a:rPr lang="en-US" dirty="0"/>
              <a:t>Seed=40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C1515-91C3-3941-B34D-EC4EA7F8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011" y="0"/>
            <a:ext cx="460561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99236D-327D-154B-8386-CCA65E3D9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365" y="0"/>
            <a:ext cx="4191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0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8F7435-DEDB-BC4A-83A7-0F2420A88E05}"/>
              </a:ext>
            </a:extLst>
          </p:cNvPr>
          <p:cNvSpPr txBox="1"/>
          <p:nvPr/>
        </p:nvSpPr>
        <p:spPr>
          <a:xfrm>
            <a:off x="474562" y="1099595"/>
            <a:ext cx="190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try seed = 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53C0A-29DA-E746-9AEF-D4EEF5BD2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578" y="-47357"/>
            <a:ext cx="4556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46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8F7435-DEDB-BC4A-83A7-0F2420A88E05}"/>
              </a:ext>
            </a:extLst>
          </p:cNvPr>
          <p:cNvSpPr txBox="1"/>
          <p:nvPr/>
        </p:nvSpPr>
        <p:spPr>
          <a:xfrm>
            <a:off x="474562" y="1099595"/>
            <a:ext cx="1909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try seed = 9 ,</a:t>
            </a:r>
            <a:r>
              <a:rPr lang="en-US" dirty="0" err="1"/>
              <a:t>lr</a:t>
            </a:r>
            <a:r>
              <a:rPr lang="en-US" dirty="0"/>
              <a:t> @ 0.0001 and 0.01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B7CDD-5888-4E4B-A3DD-C29622F4F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512" y="0"/>
            <a:ext cx="7017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38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116BBB-E724-0946-9B4E-70903298A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290" y="0"/>
            <a:ext cx="928531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099F8D-04C5-EE48-8398-90788BC7193D}"/>
              </a:ext>
            </a:extLst>
          </p:cNvPr>
          <p:cNvSpPr/>
          <p:nvPr/>
        </p:nvSpPr>
        <p:spPr>
          <a:xfrm>
            <a:off x="-136919" y="1017969"/>
            <a:ext cx="3953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Now try seed = 14 ,</a:t>
            </a:r>
            <a:r>
              <a:rPr lang="en-US" dirty="0" err="1"/>
              <a:t>lr</a:t>
            </a:r>
            <a:r>
              <a:rPr lang="en-US" dirty="0"/>
              <a:t> @ 0.0001 and 0.01</a:t>
            </a:r>
          </a:p>
        </p:txBody>
      </p:sp>
    </p:spTree>
    <p:extLst>
      <p:ext uri="{BB962C8B-B14F-4D97-AF65-F5344CB8AC3E}">
        <p14:creationId xmlns:p14="http://schemas.microsoft.com/office/powerpoint/2010/main" val="2778032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E139F1-14D2-A74D-88D6-A742538E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93" y="1164301"/>
            <a:ext cx="4083346" cy="2782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94FD0B-EF13-A842-BA1C-8ED4A8261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928" y="1164301"/>
            <a:ext cx="4173999" cy="2782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EF052F-F03B-EE4A-9D39-4E9AA688F2E1}"/>
              </a:ext>
            </a:extLst>
          </p:cNvPr>
          <p:cNvSpPr txBox="1"/>
          <p:nvPr/>
        </p:nvSpPr>
        <p:spPr>
          <a:xfrm>
            <a:off x="6592927" y="3946967"/>
            <a:ext cx="569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Yu Gothic" panose="020B0400000000000000" pitchFamily="34" charset="-128"/>
                <a:ea typeface="Yu Gothic" panose="020B0400000000000000" pitchFamily="34" charset="-128"/>
              </a:rPr>
              <a:t>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0F1AB0-9084-9C4E-9188-2B49445EC2D7}"/>
              </a:ext>
            </a:extLst>
          </p:cNvPr>
          <p:cNvSpPr txBox="1"/>
          <p:nvPr/>
        </p:nvSpPr>
        <p:spPr>
          <a:xfrm>
            <a:off x="2097741" y="3946967"/>
            <a:ext cx="869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Yu Gothic" panose="020B0400000000000000" pitchFamily="34" charset="-128"/>
                <a:ea typeface="Yu Gothic" panose="020B0400000000000000" pitchFamily="34" charset="-128"/>
              </a:rPr>
              <a:t>episodes</a:t>
            </a:r>
          </a:p>
        </p:txBody>
      </p:sp>
    </p:spTree>
    <p:extLst>
      <p:ext uri="{BB962C8B-B14F-4D97-AF65-F5344CB8AC3E}">
        <p14:creationId xmlns:p14="http://schemas.microsoft.com/office/powerpoint/2010/main" val="2349676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/var/folders/0w/fbzvn4bn7y5dxl8vf4t2y09m0000gn/T/com.microsoft.Powerpoint/WebArchiveCopyPasteTempFiles/p28472">
            <a:extLst>
              <a:ext uri="{FF2B5EF4-FFF2-40B4-BE49-F238E27FC236}">
                <a16:creationId xmlns:a16="http://schemas.microsoft.com/office/drawing/2014/main" id="{2048ED5F-32D4-584F-8AC6-792B390EB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99"/>
          <a:stretch/>
        </p:blipFill>
        <p:spPr bwMode="auto">
          <a:xfrm>
            <a:off x="1053297" y="3136738"/>
            <a:ext cx="4000500" cy="261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/var/folders/0w/fbzvn4bn7y5dxl8vf4t2y09m0000gn/T/com.microsoft.Powerpoint/WebArchiveCopyPasteTempFiles/p28472">
            <a:extLst>
              <a:ext uri="{FF2B5EF4-FFF2-40B4-BE49-F238E27FC236}">
                <a16:creationId xmlns:a16="http://schemas.microsoft.com/office/drawing/2014/main" id="{F03CD08E-21CF-194E-A659-F84AA7B56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90"/>
          <a:stretch/>
        </p:blipFill>
        <p:spPr bwMode="auto">
          <a:xfrm>
            <a:off x="5053797" y="3196862"/>
            <a:ext cx="4000500" cy="255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515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B85C5C-B460-4E48-BF31-67E70D562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04" y="1965139"/>
            <a:ext cx="4965173" cy="30061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E52B51-2B1E-0E47-9D65-95AC01A11993}"/>
              </a:ext>
            </a:extLst>
          </p:cNvPr>
          <p:cNvSpPr txBox="1"/>
          <p:nvPr/>
        </p:nvSpPr>
        <p:spPr>
          <a:xfrm>
            <a:off x="8475391" y="5138419"/>
            <a:ext cx="869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Yu Gothic" panose="020B0400000000000000" pitchFamily="34" charset="-128"/>
                <a:ea typeface="Yu Gothic" panose="020B0400000000000000" pitchFamily="34" charset="-128"/>
              </a:rPr>
              <a:t>steps</a:t>
            </a:r>
          </a:p>
        </p:txBody>
      </p:sp>
      <p:pic>
        <p:nvPicPr>
          <p:cNvPr id="2049" name="Picture 1" descr="/var/folders/0w/fbzvn4bn7y5dxl8vf4t2y09m0000gn/T/com.microsoft.Powerpoint/WebArchiveCopyPasteTempFiles/p28480">
            <a:extLst>
              <a:ext uri="{FF2B5EF4-FFF2-40B4-BE49-F238E27FC236}">
                <a16:creationId xmlns:a16="http://schemas.microsoft.com/office/drawing/2014/main" id="{3D2FA5CA-7C61-2E46-A4C1-CF8C9C58B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821" y="1965139"/>
            <a:ext cx="4741992" cy="317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28481">
            <a:extLst>
              <a:ext uri="{FF2B5EF4-FFF2-40B4-BE49-F238E27FC236}">
                <a16:creationId xmlns:a16="http://schemas.microsoft.com/office/drawing/2014/main" id="{A239A1E2-FAA0-714E-A586-312D6B465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72600" cy="713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581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/var/folders/0w/fbzvn4bn7y5dxl8vf4t2y09m0000gn/T/com.microsoft.Powerpoint/WebArchiveCopyPasteTempFiles/p28482">
            <a:extLst>
              <a:ext uri="{FF2B5EF4-FFF2-40B4-BE49-F238E27FC236}">
                <a16:creationId xmlns:a16="http://schemas.microsoft.com/office/drawing/2014/main" id="{F2D13DD9-D0C2-2041-AE36-A23B95536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" b="10348"/>
          <a:stretch/>
        </p:blipFill>
        <p:spPr bwMode="auto">
          <a:xfrm>
            <a:off x="1051351" y="1487347"/>
            <a:ext cx="4667296" cy="311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/var/folders/0w/fbzvn4bn7y5dxl8vf4t2y09m0000gn/T/com.microsoft.Powerpoint/WebArchiveCopyPasteTempFiles/p28481">
            <a:extLst>
              <a:ext uri="{FF2B5EF4-FFF2-40B4-BE49-F238E27FC236}">
                <a16:creationId xmlns:a16="http://schemas.microsoft.com/office/drawing/2014/main" id="{90AF5AEA-02D8-6E44-96F7-85B6841678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" b="13259"/>
          <a:stretch/>
        </p:blipFill>
        <p:spPr bwMode="auto">
          <a:xfrm>
            <a:off x="5616898" y="1487347"/>
            <a:ext cx="4700002" cy="300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853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/var/folders/0w/fbzvn4bn7y5dxl8vf4t2y09m0000gn/T/com.microsoft.Powerpoint/WebArchiveCopyPasteTempFiles/p28483">
            <a:extLst>
              <a:ext uri="{FF2B5EF4-FFF2-40B4-BE49-F238E27FC236}">
                <a16:creationId xmlns:a16="http://schemas.microsoft.com/office/drawing/2014/main" id="{0BB781CC-6530-4542-9BEB-33DD9A4D1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" b="14896"/>
          <a:stretch/>
        </p:blipFill>
        <p:spPr bwMode="auto">
          <a:xfrm>
            <a:off x="266971" y="1944547"/>
            <a:ext cx="4555222" cy="304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/var/folders/0w/fbzvn4bn7y5dxl8vf4t2y09m0000gn/T/com.microsoft.Powerpoint/WebArchiveCopyPasteTempFiles/p28487">
            <a:extLst>
              <a:ext uri="{FF2B5EF4-FFF2-40B4-BE49-F238E27FC236}">
                <a16:creationId xmlns:a16="http://schemas.microsoft.com/office/drawing/2014/main" id="{84238F7D-E21B-8546-AE00-E20582A8AE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2"/>
          <a:stretch/>
        </p:blipFill>
        <p:spPr bwMode="auto">
          <a:xfrm>
            <a:off x="5570475" y="1944547"/>
            <a:ext cx="4974062" cy="296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66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/var/folders/0w/fbzvn4bn7y5dxl8vf4t2y09m0000gn/T/com.microsoft.Powerpoint/WebArchiveCopyPasteTempFiles/p28485">
            <a:extLst>
              <a:ext uri="{FF2B5EF4-FFF2-40B4-BE49-F238E27FC236}">
                <a16:creationId xmlns:a16="http://schemas.microsoft.com/office/drawing/2014/main" id="{C1C20870-F01B-8040-BC0B-9D78B5D3F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1" b="15635"/>
          <a:stretch/>
        </p:blipFill>
        <p:spPr bwMode="auto">
          <a:xfrm>
            <a:off x="1408163" y="2367023"/>
            <a:ext cx="4629582" cy="270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Picture 1" descr="/var/folders/0w/fbzvn4bn7y5dxl8vf4t2y09m0000gn/T/com.microsoft.Powerpoint/WebArchiveCopyPasteTempFiles/p28486">
            <a:extLst>
              <a:ext uri="{FF2B5EF4-FFF2-40B4-BE49-F238E27FC236}">
                <a16:creationId xmlns:a16="http://schemas.microsoft.com/office/drawing/2014/main" id="{7D9447C6-4A6E-5F43-958D-F64685F7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474" y="2200350"/>
            <a:ext cx="4522557" cy="304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B06934-3087-BE48-BCB5-A16EE8735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751" y="2474393"/>
            <a:ext cx="3847674" cy="260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5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5A9FAC-857D-3642-8D81-1C5C955C9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61" y="0"/>
            <a:ext cx="11861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3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B06934-3087-BE48-BCB5-A16EE8735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28" y="425675"/>
            <a:ext cx="3847674" cy="26011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F071A6-3C51-244A-ABDE-116EA216C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902" y="620926"/>
            <a:ext cx="3501529" cy="2210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4EE88-5C68-1F44-9EC9-1A0C5FE8B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413" y="0"/>
            <a:ext cx="409432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C26391-4010-D746-AFDD-6BA69D530108}"/>
              </a:ext>
            </a:extLst>
          </p:cNvPr>
          <p:cNvSpPr txBox="1"/>
          <p:nvPr/>
        </p:nvSpPr>
        <p:spPr>
          <a:xfrm>
            <a:off x="1891553" y="3567953"/>
            <a:ext cx="276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seed = 42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181E97-B318-1F4C-AE90-279B0728A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480" y="0"/>
            <a:ext cx="4765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16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47</Words>
  <Application>Microsoft Macintosh PowerPoint</Application>
  <PresentationFormat>Widescreen</PresentationFormat>
  <Paragraphs>12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Yu Gothic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Green</dc:creator>
  <cp:lastModifiedBy>Adam Green</cp:lastModifiedBy>
  <cp:revision>14</cp:revision>
  <dcterms:created xsi:type="dcterms:W3CDTF">2018-06-07T14:38:07Z</dcterms:created>
  <dcterms:modified xsi:type="dcterms:W3CDTF">2018-06-08T17:56:55Z</dcterms:modified>
</cp:coreProperties>
</file>